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7" r:id="rId3"/>
    <p:sldId id="257" r:id="rId4"/>
    <p:sldId id="264" r:id="rId5"/>
    <p:sldId id="261" r:id="rId6"/>
    <p:sldId id="258" r:id="rId7"/>
    <p:sldId id="262" r:id="rId8"/>
    <p:sldId id="269" r:id="rId9"/>
    <p:sldId id="266" r:id="rId10"/>
    <p:sldId id="270" r:id="rId11"/>
    <p:sldId id="271" r:id="rId12"/>
    <p:sldId id="260" r:id="rId13"/>
    <p:sldId id="263" r:id="rId14"/>
    <p:sldId id="259" r:id="rId15"/>
    <p:sldId id="265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03"/>
    <p:restoredTop sz="94694"/>
  </p:normalViewPr>
  <p:slideViewPr>
    <p:cSldViewPr snapToGrid="0">
      <p:cViewPr varScale="1">
        <p:scale>
          <a:sx n="143" d="100"/>
          <a:sy n="143" d="100"/>
        </p:scale>
        <p:origin x="1200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6D0BEFB-DC61-4850-46BC-261F5BE4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A89E1FB-D019-A02E-EEC2-1D7C1479C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D7450194-0BB6-2BD9-B4A8-1B90FA6C5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0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8C0565DC-3BFE-7EB7-E7B3-758F36C23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BA52AE1-4603-4D94-14E8-F9ACA6435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4C627DF-7E32-0897-44EF-505299EF7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772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E1F8DAE-6047-45AC-90CF-D9AD3F5A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8A35E9E-7933-17CD-4C6E-FAEE1BA327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F33E6AD-F041-E93F-65F1-EEBDE6C5A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16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DD71FB34-24E8-1B45-A280-A7B61A8C4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9EEE97B-6899-6A7D-5499-5B420977E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MCPs on </a:t>
            </a:r>
            <a:r>
              <a:rPr lang="en-US" dirty="0" err="1">
                <a:solidFill>
                  <a:srgbClr val="F6F7F8"/>
                </a:solidFill>
              </a:rPr>
              <a:t>CloudFlare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877A6FB-EDAB-58AB-4391-A277EBD46D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16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4A102731-3A81-D982-7C8A-4037A0DA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C6766648-305F-E2A6-7A82-341806F2EA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2800" b="1" dirty="0">
                <a:solidFill>
                  <a:srgbClr val="F6F7F8"/>
                </a:solidFill>
              </a:rPr>
              <a:t>MCP + Open-</a:t>
            </a:r>
            <a:r>
              <a:rPr lang="en-US" sz="2800" b="1" dirty="0" err="1">
                <a:solidFill>
                  <a:srgbClr val="F6F7F8"/>
                </a:solidFill>
              </a:rPr>
              <a:t>WebUI</a:t>
            </a:r>
            <a:r>
              <a:rPr lang="en-US" sz="2800" b="1" dirty="0">
                <a:solidFill>
                  <a:srgbClr val="F6F7F8"/>
                </a:solidFill>
              </a:rPr>
              <a:t> + Pipelines + </a:t>
            </a:r>
            <a:r>
              <a:rPr lang="en-US" sz="2800" b="1" dirty="0" err="1">
                <a:solidFill>
                  <a:srgbClr val="F6F7F8"/>
                </a:solidFill>
              </a:rPr>
              <a:t>LangGraph</a:t>
            </a:r>
            <a:endParaRPr lang="en-US" sz="2800" b="1"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1B68144-A299-1F9E-091A-AE5E83681C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371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Tropical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DB69B-3330-20EF-3AAA-D7893E04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93100"/>
            <a:ext cx="5148537" cy="300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2F8B0-00EA-9D15-0D88-6AC83C16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14" y="2650921"/>
            <a:ext cx="1650710" cy="16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Intros and News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Student Showcase – AI / ML Cancer Research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MCP Usage with Cloudflare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MCP + Open-</a:t>
            </a:r>
            <a:r>
              <a:rPr lang="en-US" sz="1400" b="1" dirty="0" err="1">
                <a:solidFill>
                  <a:srgbClr val="F6F7F8"/>
                </a:solidFill>
              </a:rPr>
              <a:t>WebUI</a:t>
            </a:r>
            <a:r>
              <a:rPr lang="en-US" sz="1400" b="1" dirty="0">
                <a:solidFill>
                  <a:srgbClr val="F6F7F8"/>
                </a:solidFill>
              </a:rPr>
              <a:t> + Pipelines + </a:t>
            </a:r>
            <a:r>
              <a:rPr lang="en-US" sz="1400" b="1" dirty="0" err="1">
                <a:solidFill>
                  <a:srgbClr val="F6F7F8"/>
                </a:solidFill>
              </a:rPr>
              <a:t>LangGraph</a:t>
            </a:r>
            <a:endParaRPr lang="en-US" sz="1400" b="1" dirty="0">
              <a:solidFill>
                <a:srgbClr val="F6F7F8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Wrap up and after party upstairs at The Tavern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Brands, focusing on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Founder of Austin LangChain AIMUG</a:t>
            </a:r>
            <a:r>
              <a:rPr lang="en-US" sz="1400" dirty="0">
                <a:solidFill>
                  <a:schemeClr val="bg1"/>
                </a:solidFill>
              </a:rPr>
              <a:t>: Leading an 800+ member AI community in Austin.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10% Developer</a:t>
            </a:r>
            <a:r>
              <a:rPr lang="en-US" sz="1400" dirty="0">
                <a:solidFill>
                  <a:schemeClr val="bg1"/>
                </a:solidFill>
              </a:rPr>
              <a:t>: Former Oracle Cloud Infrastructure lead with experience in hyper-scale cloud building, operations, engineering, and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142" y="3729631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1100+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40-50 Active Attendees per Meeting: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Hacky Hours (Mid-Month) - Rotating Local Bars:</a:t>
            </a:r>
            <a:r>
              <a:rPr lang="en" sz="1600" dirty="0">
                <a:solidFill>
                  <a:srgbClr val="F6F7F8"/>
                </a:solidFill>
              </a:rPr>
              <a:t> Informal happy hours at local spots; meet, discuss, and relax.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&amp; Thursdays at 2 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What’s LangChain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6B02C83-97F0-F5A6-8C31-456CE837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D12F429D-EF79-AA12-9FB7-3F7A46E65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Student Showcase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57F69C5-9CF0-3D79-380E-BC6046EF96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7364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4900</TotalTime>
  <Words>505</Words>
  <Application>Microsoft Macintosh PowerPoint</Application>
  <PresentationFormat>On-screen Show (16:9)</PresentationFormat>
  <Paragraphs>51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PowerPoint Presentation</vt:lpstr>
      <vt:lpstr>Todays Agenda</vt:lpstr>
      <vt:lpstr>HI , I’m Colin McNamara</vt:lpstr>
      <vt:lpstr>Who we are</vt:lpstr>
      <vt:lpstr>Learning in the Open – "Be Cool to Each Other" ✌️</vt:lpstr>
      <vt:lpstr>Where and when we meet 🌟📅</vt:lpstr>
      <vt:lpstr>Where to Connect &amp; Stay Updated 📲</vt:lpstr>
      <vt:lpstr>What’s LangChain</vt:lpstr>
      <vt:lpstr>Student Showcase</vt:lpstr>
      <vt:lpstr>MCPs on CloudFlare</vt:lpstr>
      <vt:lpstr>MCP + Open-WebUI + Pipelines + LangGraph</vt:lpstr>
      <vt:lpstr>RGC-3000 and Tavern After Party </vt:lpstr>
      <vt:lpstr>PowerPoint Presentation</vt:lpstr>
      <vt:lpstr>Finding US - ACC RGC-3000</vt:lpstr>
      <vt:lpstr>Next Event – Hacky Hour at Kinda Tropical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4</cp:revision>
  <dcterms:modified xsi:type="dcterms:W3CDTF">2025-03-07T19:07:14Z</dcterms:modified>
</cp:coreProperties>
</file>